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2" d="100"/>
          <a:sy n="102" d="100"/>
        </p:scale>
        <p:origin x="45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DFD146-7C35-D5BC-E245-4E067E34FF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F6CB4D9-F988-490A-FCCA-3F9593EEE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C231BD-F41F-53A5-D7AE-090B16E1C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3F1B55-9D59-F976-407A-C02DD6A19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828884-5E4C-B48D-7829-7290E75B0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4573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B2C277-5EB0-1F73-7D63-9139BA2EC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5C78540-075A-BC1A-5BB3-96FB150E1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45EE248-00F3-8F56-998A-2D91F80BC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5B37D0-45CB-B38D-5C0C-FAB59A1C5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E58C96E-A07F-E750-DC0B-ED0D08456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6545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F0EF8A4-B574-3D3A-674C-CB1725D600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C719766-64B6-BB42-E409-206FFCB686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E0A00AE-DECF-FAD8-B312-44A360D67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B5D4B3-F99F-1BF0-8918-6BBAAE8BB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8A1BF3D-D9EB-7456-F3D3-E02CAE4E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8487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83D469-9EAD-F9F8-B897-07B0CF7DB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A015A5-4D1B-1125-33F2-2A449A864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59CEB3-69F3-F664-7077-FF6DC2476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F86AE1D-EA12-2F02-D9EB-B6C746051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CA49B9C-55BF-B9D8-F722-DBAEB0662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2089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D58146-29FF-2B5F-EF9D-A6CE459F8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E4D848B-E10D-0C5B-4879-5CC4AFBDD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770B1F-5D4C-8BB0-007D-6C91AD55C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829A48-0FA3-3B19-602F-900823723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5114037-1159-673F-ED25-40C5E9935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4283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936AD9-4FDC-16B0-2999-03B22D966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95B7A52-6748-1C8C-775F-4BC277434B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BE8FC5A-F26E-F097-437B-BB32A079D9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6C9A937-8B0F-736D-95B5-AFF571C5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BCF49CA-CBE5-396B-F448-3F4566520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01CDFC0-9046-A83E-4DB3-98AF047C8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6359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85EC30-4440-6162-A6E4-7CA1C1908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6475952-D470-A699-BF0A-F25770246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859954B-93A3-2415-9E64-9F0DD7DDBE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18439F3-74E4-81E8-5181-674047AC54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752DA9E-E684-229C-F669-5EA73803EE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8538F5D-72F6-AFE8-D3E5-D972AEE76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CFAC393-407D-8FE7-A1FB-4DC7CF200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79C6E71-C67A-AC61-A264-5C1200CCA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759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783187F-8B93-D1BC-B14D-3F3474915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8EFB27E-A2DE-B2F9-D69E-3BAF36BBF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B763554-9695-5E36-B64D-4DE0AA1E8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795622F-A6F6-E7FB-9756-A9C86926E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16739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4289E11-EEF4-E900-8A75-9706D1A2E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C7481F4-687E-3B03-B0A6-7C83DB1EF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9C2D8F5-DD57-37CA-8352-5E3A3C75F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39678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73AC53-EC2C-4839-75FF-9232D6DF9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97320E-9DC2-1B0B-4B5C-75AD7D071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4E6DCA6-3B53-31AD-3972-D3649FE09C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B15FF19-928D-1B93-DE1A-FB71C2F8C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62F027D-6C4D-8738-43AC-8F5D13C9E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6E2547B-50F6-A53F-798F-722456A7D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4245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23B435-F70B-2365-6F99-3D92BC717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00EBFF2-E678-A2C8-3C00-B065423F5E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D05C445-6F02-B884-283C-A2611118E2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65E18FB-1D6A-3382-1AC2-9A54E5E14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8DE78A1-CFB9-18B4-CC23-3FEA42679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40D28F6-BA26-6247-CEE9-FA1BD1811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2783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606ED56-ABE7-7D63-64E8-0206B6965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FAB9C4D-BF0C-2504-86EA-9710AC9F8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5489D70-83B1-3906-59A0-4F1FE2392D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AD32A-90F1-BA48-A272-C119D67A5842}" type="datetimeFigureOut">
              <a:rPr lang="fr-FR" smtClean="0"/>
              <a:t>07/03/2023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27F71D-ABE4-6534-68B3-7D45AB32CE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F984E8-FBC9-D337-5953-A402CB66BD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BBC31-5F50-E74D-93D0-DA88F63905F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2798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3C1B05-A6CB-B40E-E828-679746A249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5219216-C9C4-94C7-62E8-0E14F716D2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C8AC532-CBC1-C1B5-B515-CE2E3BA61F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1749" y="-7819"/>
            <a:ext cx="5143500" cy="6858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/>
            </a:solidFill>
          </a:ln>
          <a:effectLst>
            <a:softEdge rad="0"/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8B544FF-076D-8B15-33B1-A3997895DE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3069" y="2163309"/>
            <a:ext cx="3389086" cy="5083629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BAE91B50-39E0-3A49-2756-CE9D8BF45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1386" y="-12210"/>
            <a:ext cx="4788012" cy="3192008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6E831F21-C138-43E8-0B28-9A2BAD8C5A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2006" y="3030424"/>
            <a:ext cx="3341063" cy="4454751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3015A4CE-9281-1BCB-5C5E-87A18DC330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8271216" y="365294"/>
            <a:ext cx="3521073" cy="2640805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09073651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Grand écran</PresentationFormat>
  <Paragraphs>0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Olivier Gimenez</dc:creator>
  <cp:lastModifiedBy>Olivier Gimenez</cp:lastModifiedBy>
  <cp:revision>1</cp:revision>
  <dcterms:created xsi:type="dcterms:W3CDTF">2023-03-07T20:40:47Z</dcterms:created>
  <dcterms:modified xsi:type="dcterms:W3CDTF">2023-03-07T20:45:21Z</dcterms:modified>
</cp:coreProperties>
</file>

<file path=docProps/thumbnail.jpeg>
</file>